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4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83"/>
    <p:restoredTop sz="93892"/>
  </p:normalViewPr>
  <p:slideViewPr>
    <p:cSldViewPr snapToGrid="0" snapToObjects="1">
      <p:cViewPr>
        <p:scale>
          <a:sx n="88" d="100"/>
          <a:sy n="88" d="100"/>
        </p:scale>
        <p:origin x="520" y="1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6/15/17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G-</a:t>
            </a:r>
            <a:r>
              <a:rPr lang="en-US" dirty="0" err="1"/>
              <a:t>OnRamp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From Galaxy to Genome Annotation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1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Upload sample data</a:t>
            </a:r>
          </a:p>
          <a:p>
            <a:r>
              <a:rPr lang="en-US" dirty="0"/>
              <a:t>Import G-</a:t>
            </a:r>
            <a:r>
              <a:rPr lang="en-US" dirty="0" err="1"/>
              <a:t>OnRamp</a:t>
            </a:r>
            <a:r>
              <a:rPr lang="en-US" dirty="0"/>
              <a:t> workflow</a:t>
            </a:r>
          </a:p>
          <a:p>
            <a:r>
              <a:rPr lang="en-US" dirty="0"/>
              <a:t>Enjoy data at the UCSC Track Hub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4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developing G-</a:t>
            </a:r>
            <a:r>
              <a:rPr lang="en-US" dirty="0" err="1"/>
              <a:t>OnRamp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GEP has shown great success but there are some challenges:</a:t>
            </a:r>
          </a:p>
          <a:p>
            <a:pPr lvl="1"/>
            <a:r>
              <a:rPr lang="en-US" dirty="0"/>
              <a:t>Limited to the analysis of different Drosophila species</a:t>
            </a:r>
          </a:p>
          <a:p>
            <a:pPr lvl="1"/>
            <a:r>
              <a:rPr lang="en-US" dirty="0"/>
              <a:t>Limited flexibility to incorporate other analyses and data into the curriculum</a:t>
            </a:r>
          </a:p>
          <a:p>
            <a:pPr lvl="1"/>
            <a:r>
              <a:rPr lang="en-US" dirty="0"/>
              <a:t>Collaboration is restricted to a central organization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4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GEP + Galaxy = G-</a:t>
            </a:r>
            <a:r>
              <a:rPr lang="en-US" dirty="0" err="1"/>
              <a:t>OnRamp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G-</a:t>
            </a:r>
            <a:r>
              <a:rPr lang="en-US" dirty="0" err="1"/>
              <a:t>OnRamp</a:t>
            </a:r>
            <a:r>
              <a:rPr lang="en-US" dirty="0"/>
              <a:t> </a:t>
            </a:r>
            <a:r>
              <a:rPr lang="en-US"/>
              <a:t>strengths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Any organisms</a:t>
            </a:r>
          </a:p>
          <a:p>
            <a:pPr lvl="1"/>
            <a:r>
              <a:rPr lang="en-US" dirty="0"/>
              <a:t>Customizable workflows and analyses</a:t>
            </a:r>
          </a:p>
          <a:p>
            <a:pPr lvl="1"/>
            <a:r>
              <a:rPr lang="en-US" dirty="0"/>
              <a:t>Automated installation and configuration of computational tools</a:t>
            </a:r>
          </a:p>
          <a:p>
            <a:pPr lvl="1"/>
            <a:r>
              <a:rPr lang="en-US" dirty="0"/>
              <a:t>Web-based framework with built-in shared objects for collaboration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2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customizable workflow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9" y="2165350"/>
            <a:ext cx="6897380" cy="4416884"/>
          </a:xfrm>
        </p:spPr>
      </p:pic>
    </p:spTree>
    <p:extLst>
      <p:ext uri="{BB962C8B-B14F-4D97-AF65-F5344CB8AC3E}">
        <p14:creationId xmlns:p14="http://schemas.microsoft.com/office/powerpoint/2010/main" val="71946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</a:t>
            </a:r>
            <a:r>
              <a:rPr lang="en-US" dirty="0" smtClean="0"/>
              <a:t>workflow: Homology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6" y="3178073"/>
            <a:ext cx="5460773" cy="23806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83" y="2731529"/>
            <a:ext cx="6373446" cy="327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8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</a:t>
            </a:r>
            <a:r>
              <a:rPr lang="en-US" dirty="0" smtClean="0"/>
              <a:t>workflow: RNA-</a:t>
            </a:r>
            <a:r>
              <a:rPr lang="en-US" dirty="0" err="1" smtClean="0"/>
              <a:t>Seq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6" y="3178073"/>
            <a:ext cx="5460773" cy="23806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83" y="2731529"/>
            <a:ext cx="6373446" cy="327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parameters and Run!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15" y="2127250"/>
            <a:ext cx="6327368" cy="4502581"/>
          </a:xfrm>
        </p:spPr>
      </p:pic>
    </p:spTree>
    <p:extLst>
      <p:ext uri="{BB962C8B-B14F-4D97-AF65-F5344CB8AC3E}">
        <p14:creationId xmlns:p14="http://schemas.microsoft.com/office/powerpoint/2010/main" val="11836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</a:rPr>
              <a:t>G-</a:t>
            </a:r>
            <a:r>
              <a:rPr lang="en-US" dirty="0" err="1">
                <a:latin typeface="Century Gothic" charset="0"/>
              </a:rPr>
              <a:t>OnRamp</a:t>
            </a:r>
            <a:r>
              <a:rPr lang="en-US" dirty="0">
                <a:latin typeface="Century Gothic" charset="0"/>
              </a:rPr>
              <a:t> to the UCSC Track Hub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09" y="2184400"/>
            <a:ext cx="6834979" cy="4445000"/>
          </a:xfrm>
        </p:spPr>
      </p:pic>
    </p:spTree>
    <p:extLst>
      <p:ext uri="{BB962C8B-B14F-4D97-AF65-F5344CB8AC3E}">
        <p14:creationId xmlns:p14="http://schemas.microsoft.com/office/powerpoint/2010/main" val="97088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</a:t>
            </a:r>
            <a:r>
              <a:rPr lang="en-US" dirty="0" err="1"/>
              <a:t>OnRamp</a:t>
            </a:r>
            <a:r>
              <a:rPr lang="en-US" dirty="0"/>
              <a:t>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 workflow:</a:t>
            </a:r>
          </a:p>
          <a:p>
            <a:pPr lvl="1"/>
            <a:r>
              <a:rPr lang="en-US" dirty="0" err="1"/>
              <a:t>ChIP-seq</a:t>
            </a:r>
            <a:endParaRPr lang="en-US" dirty="0"/>
          </a:p>
          <a:p>
            <a:pPr lvl="1"/>
            <a:r>
              <a:rPr lang="en-US" dirty="0"/>
              <a:t>DNase-</a:t>
            </a:r>
            <a:r>
              <a:rPr lang="en-US" dirty="0" err="1"/>
              <a:t>seq</a:t>
            </a:r>
            <a:r>
              <a:rPr lang="en-US" dirty="0"/>
              <a:t>/ATAC-</a:t>
            </a:r>
            <a:r>
              <a:rPr lang="en-US" dirty="0" err="1"/>
              <a:t>seq</a:t>
            </a:r>
            <a:endParaRPr lang="en-US" dirty="0"/>
          </a:p>
          <a:p>
            <a:pPr lvl="1"/>
            <a:r>
              <a:rPr lang="en-US" dirty="0"/>
              <a:t>DNA methylation (bisulfite sequencing)</a:t>
            </a:r>
          </a:p>
          <a:p>
            <a:r>
              <a:rPr lang="en-US" dirty="0"/>
              <a:t>Incorporate integrated and interactive visualizations tools</a:t>
            </a:r>
          </a:p>
          <a:p>
            <a:r>
              <a:rPr lang="en-US" dirty="0"/>
              <a:t>Easy to install and use</a:t>
            </a:r>
          </a:p>
          <a:p>
            <a:r>
              <a:rPr lang="en-US" dirty="0"/>
              <a:t>Build for you, feedback welcome</a:t>
            </a:r>
          </a:p>
        </p:txBody>
      </p:sp>
    </p:spTree>
    <p:extLst>
      <p:ext uri="{BB962C8B-B14F-4D97-AF65-F5344CB8AC3E}">
        <p14:creationId xmlns:p14="http://schemas.microsoft.com/office/powerpoint/2010/main" val="1021899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88</TotalTime>
  <Words>146</Words>
  <Application>Microsoft Macintosh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2</vt:lpstr>
      <vt:lpstr>Quotable</vt:lpstr>
      <vt:lpstr>Introduction to G-OnRamp</vt:lpstr>
      <vt:lpstr>Motivation for developing G-OnRamp</vt:lpstr>
      <vt:lpstr>GEP + Galaxy = G-OnRamp</vt:lpstr>
      <vt:lpstr>Fully customizable workflow</vt:lpstr>
      <vt:lpstr>Sub-workflow: Homology</vt:lpstr>
      <vt:lpstr>Sub-workflow: RNA-Seq</vt:lpstr>
      <vt:lpstr>Tune parameters and Run!</vt:lpstr>
      <vt:lpstr>G-OnRamp to the UCSC Track Hub</vt:lpstr>
      <vt:lpstr>G-OnRamp future</vt:lpstr>
      <vt:lpstr>Practice time!</vt:lpstr>
      <vt:lpstr>Questions?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G-OnRamp</dc:title>
  <dc:creator>Marenco, Remi Justin Raoul</dc:creator>
  <cp:lastModifiedBy>Microsoft Office User</cp:lastModifiedBy>
  <cp:revision>14</cp:revision>
  <dcterms:created xsi:type="dcterms:W3CDTF">2016-07-12T00:02:54Z</dcterms:created>
  <dcterms:modified xsi:type="dcterms:W3CDTF">2017-06-15T18:33:29Z</dcterms:modified>
</cp:coreProperties>
</file>